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73" r:id="rId18"/>
    <p:sldId id="274" r:id="rId19"/>
    <p:sldId id="275" r:id="rId20"/>
    <p:sldId id="277" r:id="rId21"/>
    <p:sldId id="276" r:id="rId22"/>
    <p:sldId id="265" r:id="rId23"/>
    <p:sldId id="267" r:id="rId24"/>
    <p:sldId id="281" r:id="rId25"/>
    <p:sldId id="270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110" d="100"/>
          <a:sy n="110" d="100"/>
        </p:scale>
        <p:origin x="16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控制腳位電壓輸出時間，改變舵槳角度，可給予占空值調整需要的角度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</a:t>
            </a:r>
            <a:r>
              <a:rPr lang="zh-TW" altLang="en-US" dirty="0" smtClean="0"/>
              <a:t>在有電壓和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r>
              <a:rPr lang="zh-TW" altLang="en-US" dirty="0" smtClean="0"/>
              <a:t>流通下，會</a:t>
            </a:r>
            <a:r>
              <a:rPr lang="zh-TW" altLang="en-US" dirty="0" smtClean="0"/>
              <a:t>鎖</a:t>
            </a:r>
            <a:r>
              <a:rPr lang="zh-TW" altLang="en-US" dirty="0"/>
              <a:t>住內部</a:t>
            </a:r>
            <a:r>
              <a:rPr lang="zh-TW" altLang="en-US" dirty="0" smtClean="0"/>
              <a:t>齒輪，使</a:t>
            </a:r>
            <a:r>
              <a:rPr lang="zh-TW" altLang="en-US" dirty="0" smtClean="0"/>
              <a:t>槳舵無法人工</a:t>
            </a:r>
            <a:r>
              <a:rPr lang="zh-TW" altLang="en-US" dirty="0" smtClean="0"/>
              <a:t>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  作為</a:t>
            </a:r>
            <a:r>
              <a:rPr lang="zh-TW" altLang="en-US" dirty="0" smtClean="0"/>
              <a:t>訊號判斷，用來使電流斷路或流通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7" y="5898691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9"/>
            <a:ext cx="1526283" cy="1905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800"/>
            <a:ext cx="1420274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WIFI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回傳的時間，來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613526"/>
            <a:ext cx="479174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2548508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3115816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4951951"/>
            <a:ext cx="4793921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07974" y="5098992"/>
            <a:ext cx="4343400" cy="9208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呼叫器，按時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呼叫感測距離，確認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API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</a:t>
            </a:r>
            <a:r>
              <a:rPr lang="zh-TW" altLang="en-US" dirty="0" smtClean="0"/>
              <a:t>架構</a:t>
            </a:r>
            <a:endParaRPr lang="en-US" altLang="zh-TW" dirty="0"/>
          </a:p>
          <a:p>
            <a:pPr lvl="1"/>
            <a:r>
              <a:rPr lang="zh-TW" altLang="en-US" dirty="0" smtClean="0"/>
              <a:t>通訊簡介</a:t>
            </a:r>
            <a:endParaRPr lang="en-US" altLang="zh-TW" dirty="0"/>
          </a:p>
          <a:p>
            <a:pPr lvl="1"/>
            <a:r>
              <a:rPr lang="zh-TW" altLang="en-US" dirty="0" smtClean="0"/>
              <a:t>設計運作</a:t>
            </a:r>
            <a:endParaRPr lang="en-US" altLang="zh-TW" dirty="0"/>
          </a:p>
          <a:p>
            <a:pPr lvl="1"/>
            <a:r>
              <a:rPr lang="zh-TW" altLang="en-US" dirty="0" smtClean="0"/>
              <a:t>程式碼</a:t>
            </a:r>
            <a:endParaRPr lang="en-US" altLang="zh-TW" dirty="0"/>
          </a:p>
          <a:p>
            <a:pPr lvl="1"/>
            <a:r>
              <a:rPr lang="zh-TW" altLang="en-US" dirty="0" smtClean="0"/>
              <a:t>測試影片</a:t>
            </a:r>
            <a:endParaRPr lang="en-US" altLang="zh-TW" dirty="0" smtClean="0"/>
          </a:p>
          <a:p>
            <a:r>
              <a:rPr lang="zh-TW" altLang="en-US" smtClean="0"/>
              <a:t>結語和感謝</a:t>
            </a:r>
            <a:endParaRPr lang="en-US" altLang="zh-TW" dirty="0" smtClean="0"/>
          </a:p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04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結語和感謝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439261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本身非這門課程相關科系，但想要接觸這類產業，所以試試看一個人從所學能夠到甚麼程度，決定這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個月內嘗試小題目的專題，並製作簡報呈現。</a:t>
            </a:r>
            <a:endParaRPr lang="en-US" altLang="zh-TW" dirty="0" smtClean="0"/>
          </a:p>
          <a:p>
            <a:r>
              <a:rPr lang="zh-TW" altLang="en-US" dirty="0" smtClean="0"/>
              <a:t>自己</a:t>
            </a:r>
            <a:r>
              <a:rPr lang="zh-TW" altLang="en-US" dirty="0" smtClean="0"/>
              <a:t>一個人一組</a:t>
            </a:r>
            <a:r>
              <a:rPr lang="zh-TW" altLang="en-US" dirty="0" smtClean="0"/>
              <a:t>壞處很多，</a:t>
            </a:r>
            <a:r>
              <a:rPr lang="zh-TW" altLang="en-US" dirty="0" smtClean="0"/>
              <a:t>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</a:t>
            </a:r>
            <a:r>
              <a:rPr lang="zh-TW" altLang="en-US" dirty="0" smtClean="0"/>
              <a:t>也是現成</a:t>
            </a:r>
            <a:r>
              <a:rPr lang="zh-TW" altLang="en-US" dirty="0" smtClean="0"/>
              <a:t>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</a:t>
            </a:r>
            <a:r>
              <a:rPr lang="zh-TW" altLang="en-US" dirty="0" smtClean="0"/>
              <a:t>整合實作班的</a:t>
            </a:r>
            <a:r>
              <a:rPr lang="zh-TW" altLang="en-US" dirty="0" smtClean="0"/>
              <a:t>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此對於開發板上的實作有了些心得，三用電表不可或缺、記憶體問題、連線的環境限制、電量需求、加裝的物理設施作用範圍、模組極限，以及實際上的裝設阻礙，這些問題雖然</a:t>
            </a:r>
            <a:r>
              <a:rPr lang="zh-TW" altLang="en-US" dirty="0" smtClean="0"/>
              <a:t>嚴重拖住進度</a:t>
            </a:r>
            <a:r>
              <a:rPr lang="zh-TW" altLang="en-US" dirty="0" smtClean="0"/>
              <a:t>，不過也能夠發現自己自身的不足之</a:t>
            </a:r>
            <a:r>
              <a:rPr lang="zh-TW" altLang="en-US" dirty="0" smtClean="0"/>
              <a:t>處。</a:t>
            </a:r>
            <a:endParaRPr lang="en-US" altLang="zh-TW" dirty="0" smtClean="0"/>
          </a:p>
          <a:p>
            <a:r>
              <a:rPr lang="zh-TW" altLang="en-US" dirty="0" smtClean="0"/>
              <a:t>感謝</a:t>
            </a:r>
            <a:r>
              <a:rPr lang="zh-TW" altLang="en-US" dirty="0" smtClean="0"/>
              <a:t>喬老師和蔡老師在這個職訓課程</a:t>
            </a:r>
            <a:r>
              <a:rPr lang="zh-TW" altLang="en-US" dirty="0" smtClean="0"/>
              <a:t>對於程式碼、通訊架構、電路和專案走向指導，受益良多，也感謝這門課程其他授課老師教導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、電子、網頁設計</a:t>
            </a:r>
            <a:r>
              <a:rPr lang="zh-TW" altLang="en-US" dirty="0" smtClean="0"/>
              <a:t>，讓我能夠在個人專題中發揮。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資料來源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600200"/>
            <a:ext cx="6447501" cy="4669763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感</a:t>
            </a:r>
            <a:r>
              <a:rPr lang="zh-TW" altLang="en-US" sz="6000" dirty="0" smtClean="0"/>
              <a:t>謝觀看和聆聽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/>
              <a:t>火焰感測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1728</TotalTime>
  <Words>1123</Words>
  <Application>Microsoft Office PowerPoint</Application>
  <PresentationFormat>如螢幕大小 (4:3)</PresentationFormat>
  <Paragraphs>157</Paragraphs>
  <Slides>26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微軟正黑體</vt:lpstr>
      <vt:lpstr>Arial</vt:lpstr>
      <vt:lpstr>Trebuchet MS</vt:lpstr>
      <vt:lpstr>Wingdings 3</vt:lpstr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簡報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結語和感謝</vt:lpstr>
      <vt:lpstr>資料來源</vt:lpstr>
      <vt:lpstr>感謝觀看和聆聽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c01</cp:lastModifiedBy>
  <cp:revision>134</cp:revision>
  <dcterms:created xsi:type="dcterms:W3CDTF">2006-08-16T00:00:00Z</dcterms:created>
  <dcterms:modified xsi:type="dcterms:W3CDTF">2022-12-07T03:24:10Z</dcterms:modified>
</cp:coreProperties>
</file>